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890" y="38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16157-AFD4-4E63-A8DF-B4749507E7D3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384B2-18E8-4E22-AFEE-2AC7B1DE5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2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738201" y="4258756"/>
            <a:ext cx="2552700" cy="9746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0"/>
              </a:lnSpc>
            </a:pPr>
            <a:r>
              <a:rPr sz="1400" spc="-20" dirty="0">
                <a:latin typeface="Arial Narrow"/>
                <a:cs typeface="Arial Narrow"/>
              </a:rPr>
              <a:t>Р</a:t>
            </a:r>
            <a:r>
              <a:rPr sz="1400" spc="-5" dirty="0">
                <a:latin typeface="Arial Narrow"/>
                <a:cs typeface="Arial Narrow"/>
              </a:rPr>
              <a:t>а</a:t>
            </a:r>
            <a:r>
              <a:rPr sz="1400" spc="5" dirty="0">
                <a:latin typeface="Arial Narrow"/>
                <a:cs typeface="Arial Narrow"/>
              </a:rPr>
              <a:t>зм</a:t>
            </a:r>
            <a:r>
              <a:rPr sz="1400" dirty="0">
                <a:latin typeface="Arial Narrow"/>
                <a:cs typeface="Arial Narrow"/>
              </a:rPr>
              <a:t>ер </a:t>
            </a:r>
            <a:r>
              <a:rPr sz="1400" spc="10" dirty="0">
                <a:latin typeface="Arial Narrow"/>
                <a:cs typeface="Arial Narrow"/>
              </a:rPr>
              <a:t>п</a:t>
            </a:r>
            <a:r>
              <a:rPr sz="1400" spc="5" dirty="0">
                <a:latin typeface="Arial Narrow"/>
                <a:cs typeface="Arial Narrow"/>
              </a:rPr>
              <a:t>о</a:t>
            </a:r>
            <a:r>
              <a:rPr sz="1400" spc="25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об</a:t>
            </a:r>
            <a:r>
              <a:rPr sz="1400" spc="5" dirty="0">
                <a:latin typeface="Arial Narrow"/>
                <a:cs typeface="Arial Narrow"/>
              </a:rPr>
              <a:t>и</a:t>
            </a:r>
            <a:r>
              <a:rPr sz="1400" dirty="0">
                <a:latin typeface="Arial Narrow"/>
                <a:cs typeface="Arial Narrow"/>
              </a:rPr>
              <a:t>я</a:t>
            </a:r>
          </a:p>
          <a:p>
            <a:pPr marL="58419" algn="ctr">
              <a:lnSpc>
                <a:spcPts val="1365"/>
              </a:lnSpc>
            </a:pPr>
            <a:r>
              <a:rPr sz="1400" dirty="0">
                <a:latin typeface="Arial Narrow"/>
                <a:cs typeface="Arial Narrow"/>
              </a:rPr>
              <a:t>в </a:t>
            </a:r>
            <a:r>
              <a:rPr lang="ru-RU" sz="1400" dirty="0" smtClean="0">
                <a:latin typeface="Arial Narrow"/>
                <a:cs typeface="Arial Narrow"/>
              </a:rPr>
              <a:t>город</a:t>
            </a:r>
            <a:r>
              <a:rPr sz="1400" dirty="0" smtClean="0">
                <a:latin typeface="Arial Narrow"/>
                <a:cs typeface="Arial Narrow"/>
              </a:rPr>
              <a:t>е </a:t>
            </a:r>
            <a:r>
              <a:rPr sz="1400" spc="25" dirty="0">
                <a:latin typeface="Arial Narrow"/>
                <a:cs typeface="Arial Narrow"/>
              </a:rPr>
              <a:t>с</a:t>
            </a:r>
            <a:r>
              <a:rPr sz="1400" spc="5" dirty="0">
                <a:latin typeface="Arial Narrow"/>
                <a:cs typeface="Arial Narrow"/>
              </a:rPr>
              <a:t>о</a:t>
            </a:r>
            <a:r>
              <a:rPr sz="1400" spc="15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та</a:t>
            </a:r>
            <a:r>
              <a:rPr sz="1400" spc="5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ит</a:t>
            </a:r>
          </a:p>
          <a:p>
            <a:pPr marL="92075" algn="ctr">
              <a:lnSpc>
                <a:spcPts val="4575"/>
              </a:lnSpc>
            </a:pPr>
            <a:r>
              <a:rPr lang="ru-RU" sz="4000" b="1" dirty="0" smtClean="0">
                <a:solidFill>
                  <a:srgbClr val="EC0074"/>
                </a:solidFill>
                <a:latin typeface="Arial"/>
                <a:cs typeface="Arial"/>
              </a:rPr>
              <a:t>8 75</a:t>
            </a:r>
            <a:r>
              <a:rPr lang="ru-RU" sz="4000" b="1" spc="-65" dirty="0" smtClean="0">
                <a:solidFill>
                  <a:srgbClr val="EC0074"/>
                </a:solidFill>
                <a:latin typeface="Arial"/>
                <a:cs typeface="Arial"/>
              </a:rPr>
              <a:t>0</a:t>
            </a:r>
            <a:r>
              <a:rPr lang="ru-RU" sz="1400" b="1" spc="-20" dirty="0" smtClean="0">
                <a:solidFill>
                  <a:srgbClr val="EC0074"/>
                </a:solidFill>
                <a:latin typeface="Arial"/>
                <a:cs typeface="Arial"/>
              </a:rPr>
              <a:t> </a:t>
            </a:r>
            <a:r>
              <a:rPr sz="1400" b="1" spc="-20" dirty="0" err="1" smtClean="0">
                <a:solidFill>
                  <a:srgbClr val="EC0074"/>
                </a:solidFill>
                <a:latin typeface="Arial"/>
                <a:cs typeface="Arial"/>
              </a:rPr>
              <a:t>р</a:t>
            </a:r>
            <a:r>
              <a:rPr sz="1400" b="1" spc="5" dirty="0" err="1" smtClean="0">
                <a:solidFill>
                  <a:srgbClr val="EC0074"/>
                </a:solidFill>
                <a:latin typeface="Arial"/>
                <a:cs typeface="Arial"/>
              </a:rPr>
              <a:t>у</a:t>
            </a:r>
            <a:r>
              <a:rPr sz="1400" b="1" spc="-35" dirty="0" err="1" smtClean="0">
                <a:solidFill>
                  <a:srgbClr val="EC0074"/>
                </a:solidFill>
                <a:latin typeface="Arial"/>
                <a:cs typeface="Arial"/>
              </a:rPr>
              <a:t>б</a:t>
            </a:r>
            <a:r>
              <a:rPr sz="1400" b="1" spc="-35" dirty="0">
                <a:solidFill>
                  <a:srgbClr val="EC0074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425450" y="10288457"/>
            <a:ext cx="673205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r>
              <a:rPr sz="900" b="1" spc="-15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орый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1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175</a:t>
            </a:r>
            <a:r>
              <a:rPr sz="1100" b="1" dirty="0" smtClean="0">
                <a:latin typeface="Arial"/>
                <a:cs typeface="Arial"/>
              </a:rPr>
              <a:t>00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 smtClean="0">
                <a:latin typeface="Arial"/>
                <a:cs typeface="Arial"/>
              </a:rPr>
              <a:t>.</a:t>
            </a:r>
            <a:r>
              <a:rPr lang="ru-RU" sz="900" b="1" dirty="0" smtClean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Зн</a:t>
            </a:r>
            <a:r>
              <a:rPr sz="900" b="1" spc="-25" dirty="0" err="1" smtClean="0">
                <a:latin typeface="Arial"/>
                <a:cs typeface="Arial"/>
              </a:rPr>
              <a:t>а</a:t>
            </a:r>
            <a:r>
              <a:rPr sz="900" b="1" dirty="0" err="1" smtClean="0">
                <a:latin typeface="Arial"/>
                <a:cs typeface="Arial"/>
              </a:rPr>
              <a:t>чит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</a:t>
            </a:r>
            <a:r>
              <a:rPr sz="900" b="1" dirty="0" err="1">
                <a:latin typeface="Arial"/>
                <a:cs typeface="Arial"/>
              </a:rPr>
              <a:t>на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п</a:t>
            </a:r>
            <a:r>
              <a:rPr sz="900" b="1" spc="-15" dirty="0" err="1" smtClean="0">
                <a:latin typeface="Arial"/>
                <a:cs typeface="Arial"/>
              </a:rPr>
              <a:t>о</a:t>
            </a:r>
            <a:r>
              <a:rPr sz="900" b="1" dirty="0" err="1" smtClean="0">
                <a:latin typeface="Arial"/>
                <a:cs typeface="Arial"/>
              </a:rPr>
              <a:t>собие</a:t>
            </a:r>
            <a:r>
              <a:rPr lang="ru-RU" sz="900" b="1" dirty="0" smtClean="0">
                <a:latin typeface="Arial"/>
                <a:cs typeface="Arial"/>
              </a:rPr>
              <a:t>, при соблюдении прочих условий.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497621" y="8570986"/>
            <a:ext cx="2659879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</a:t>
            </a:r>
            <a:r>
              <a:rPr sz="900" b="1" dirty="0" smtClean="0">
                <a:latin typeface="Arial"/>
                <a:cs typeface="Arial"/>
              </a:rPr>
              <a:t>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оит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20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тысяч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по- 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000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10</a:t>
            </a:r>
            <a:r>
              <a:rPr sz="900" b="1" dirty="0" smtClean="0">
                <a:latin typeface="Arial"/>
                <a:cs typeface="Arial"/>
              </a:rPr>
              <a:t>00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985054" y="9541129"/>
            <a:ext cx="1549400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396</a:t>
            </a:r>
            <a:r>
              <a:rPr sz="1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spc="15" dirty="0" smtClean="0">
                <a:latin typeface="Arial"/>
                <a:cs typeface="Arial"/>
              </a:rPr>
              <a:t>00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dirty="0">
                <a:latin typeface="Arial"/>
                <a:cs typeface="Arial"/>
              </a:rPr>
              <a:t>+ </a:t>
            </a:r>
            <a:r>
              <a:rPr lang="ru-RU" sz="900" b="1" dirty="0" smtClean="0">
                <a:latin typeface="Arial"/>
                <a:cs typeface="Arial"/>
              </a:rPr>
              <a:t>1</a:t>
            </a:r>
            <a:r>
              <a:rPr sz="900" b="1" spc="15" dirty="0" smtClean="0">
                <a:latin typeface="Arial"/>
                <a:cs typeface="Arial"/>
              </a:rPr>
              <a:t>00</a:t>
            </a:r>
            <a:r>
              <a:rPr sz="900" b="1" spc="-10" dirty="0" smtClean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598666" y="9624359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8 25</a:t>
            </a:r>
            <a:r>
              <a:rPr sz="1300" b="1" spc="10" dirty="0" smtClean="0">
                <a:latin typeface="Arial"/>
                <a:cs typeface="Arial"/>
              </a:rPr>
              <a:t>0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lang="ru-RU" sz="1000" b="1" spc="-5" dirty="0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lang="ru-RU" sz="1000" b="1" spc="15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107</Words>
  <Application>Microsoft Office PowerPoint</Application>
  <PresentationFormat>Произвольный</PresentationFormat>
  <Paragraphs>12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Ганеева Альбина Галеевна</cp:lastModifiedBy>
  <cp:revision>13</cp:revision>
  <dcterms:created xsi:type="dcterms:W3CDTF">2021-06-30T17:54:46Z</dcterms:created>
  <dcterms:modified xsi:type="dcterms:W3CDTF">2021-07-09T09:46:44Z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